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Amatic SC"/>
      <p:regular r:id="rId27"/>
      <p:bold r:id="rId28"/>
    </p:embeddedFont>
    <p:embeddedFont>
      <p:font typeface="Source Code Pr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AmaticSC-bold.fntdata"/><Relationship Id="rId27" Type="http://schemas.openxmlformats.org/officeDocument/2006/relationships/font" Target="fonts/AmaticSC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urceCodePr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urceCodePro-italic.fntdata"/><Relationship Id="rId30" Type="http://schemas.openxmlformats.org/officeDocument/2006/relationships/font" Target="fonts/SourceCodePr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SourceCodePr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ff98753aae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ff98753aae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ff98753aae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ff98753aae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db946ea7c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db946ea7c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db946ea7c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db946ea7c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db731df27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db731df27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db731df27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db731df27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db946ea7c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db946ea7c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ff98753aae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ff98753aae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ff98753aae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ff98753aae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ff98753aae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ff98753aae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ff98753aae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ff98753aae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Factions - stake coins - take decisions - prisoners dilemma - </a:t>
            </a:r>
            <a:r>
              <a:rPr lang="en"/>
              <a:t>levels</a:t>
            </a:r>
            <a:r>
              <a:rPr lang="en"/>
              <a:t> - winner(s) get all the staked coins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ff98753aae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ff98753aae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db731d9b5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db731d9b5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db731df27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db731df27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db731d9b5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db731d9b5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ff98753aae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ff98753aae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ocs.chain.link/chainlink-automation/guides/manage-upkeeps" TargetMode="External"/><Relationship Id="rId4" Type="http://schemas.openxmlformats.org/officeDocument/2006/relationships/hyperlink" Target="https://book.getfoundry.sh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docs.chain.link/vrf/v2/direct-funding" TargetMode="External"/><Relationship Id="rId4" Type="http://schemas.openxmlformats.org/officeDocument/2006/relationships/hyperlink" Target="https://vrf.chain.link/" TargetMode="External"/><Relationship Id="rId5" Type="http://schemas.openxmlformats.org/officeDocument/2006/relationships/hyperlink" Target="https://faucets.chain.link/sepolia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1.jpg"/><Relationship Id="rId5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Winner Winner Chicken Dinner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Gauravdeep Singh Bindra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and Lessons</a:t>
            </a:r>
            <a:endParaRPr/>
          </a:p>
        </p:txBody>
      </p:sp>
      <p:sp>
        <p:nvSpPr>
          <p:cNvPr id="124" name="Google Shape;124;p2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Always work in a team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Since i didnt have experience with coding in Solidity, should have chosen a simpler project from the start and </a:t>
            </a:r>
            <a:r>
              <a:rPr lang="en"/>
              <a:t>probably</a:t>
            </a:r>
            <a:r>
              <a:rPr lang="en"/>
              <a:t> one where there are some resources </a:t>
            </a:r>
            <a:r>
              <a:rPr lang="en"/>
              <a:t>available</a:t>
            </a:r>
            <a:r>
              <a:rPr lang="en"/>
              <a:t> to refer and get started. </a:t>
            </a:r>
            <a:endParaRPr/>
          </a:p>
        </p:txBody>
      </p:sp>
      <p:sp>
        <p:nvSpPr>
          <p:cNvPr id="125" name="Google Shape;125;p22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 </a:t>
            </a:r>
            <a:endParaRPr/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Managing upkeep 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https://docs.chain.link/chainlink-automation/guides/manage-upkeeps</a:t>
            </a:r>
            <a:br>
              <a:rPr lang="en"/>
            </a:br>
            <a:br>
              <a:rPr lang="en"/>
            </a:br>
            <a:r>
              <a:rPr lang="en"/>
              <a:t>Foundry: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https://book.getfoundry.sh/</a:t>
            </a:r>
            <a:br>
              <a:rPr lang="en"/>
            </a:br>
            <a:br>
              <a:rPr lang="en"/>
            </a:br>
            <a:r>
              <a:rPr lang="en"/>
              <a:t>SvelteKit: https://kit.svelte.dev/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Winner Winner Chicken Dinner - 2 </a:t>
            </a:r>
            <a:br>
              <a:rPr lang="en"/>
            </a:br>
            <a:r>
              <a:rPr lang="en"/>
              <a:t>Chainlink betting game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 </a:t>
            </a:r>
            <a:endParaRPr/>
          </a:p>
        </p:txBody>
      </p:sp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450" y="1057550"/>
            <a:ext cx="3722437" cy="3781151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5"/>
          <p:cNvSpPr txBox="1"/>
          <p:nvPr>
            <p:ph idx="4294967295" type="body"/>
          </p:nvPr>
        </p:nvSpPr>
        <p:spPr>
          <a:xfrm>
            <a:off x="4606675" y="309350"/>
            <a:ext cx="42357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3000">
                <a:solidFill>
                  <a:schemeClr val="accent1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rPr>
              <a:t>Main Technology </a:t>
            </a:r>
            <a:br>
              <a:rPr lang="en"/>
            </a:br>
            <a:r>
              <a:rPr lang="en"/>
              <a:t>Chainlink Protocol - for randomness of the dice-roll</a:t>
            </a:r>
            <a:br>
              <a:rPr lang="en"/>
            </a:br>
            <a:br>
              <a:rPr lang="en"/>
            </a:br>
            <a:r>
              <a:rPr lang="en"/>
              <a:t>Chainlink is an oracle service</a:t>
            </a:r>
            <a:br>
              <a:rPr lang="en"/>
            </a:br>
            <a:br>
              <a:rPr lang="en"/>
            </a:br>
            <a:r>
              <a:rPr lang="en"/>
              <a:t>We need Chainlink because of the problems with being able to generate random numbers like we discussed in class. 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Front-end</a:t>
            </a:r>
            <a:endParaRPr/>
          </a:p>
        </p:txBody>
      </p:sp>
      <p:pic>
        <p:nvPicPr>
          <p:cNvPr id="149" name="Google Shape;14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200" y="1057550"/>
            <a:ext cx="3886952" cy="23182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6"/>
          <p:cNvSpPr txBox="1"/>
          <p:nvPr/>
        </p:nvSpPr>
        <p:spPr>
          <a:xfrm>
            <a:off x="4443350" y="309350"/>
            <a:ext cx="30639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This is </a:t>
            </a: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how</a:t>
            </a: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the front-end will look. MaxBet is based on the ETH in the smart contact while Balance is the balance in user’s wallet that is connected to the website.  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51" name="Google Shape;15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7474" y="3098550"/>
            <a:ext cx="1842149" cy="1857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6"/>
          <p:cNvSpPr txBox="1"/>
          <p:nvPr/>
        </p:nvSpPr>
        <p:spPr>
          <a:xfrm>
            <a:off x="6488325" y="3500625"/>
            <a:ext cx="24387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Pop-up showing the result followed by the transaction and account update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</a:t>
            </a:r>
            <a:endParaRPr/>
          </a:p>
        </p:txBody>
      </p:sp>
      <p:sp>
        <p:nvSpPr>
          <p:cNvPr id="158" name="Google Shape;158;p2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contract is loaded with some Sepolia ETH and LINK. </a:t>
            </a:r>
            <a:br>
              <a:rPr lang="en"/>
            </a:br>
            <a:r>
              <a:rPr lang="en"/>
              <a:t>Needs LINK to pay to Chainlink smart contract - to provide random number to our smart contract.  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ETH in the SmartContract determines the current max bet amount. Users can bet only in ETH. No other crypto currency supported. 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Users can bet on Low/High. Low covers dice roll values(1,2,3) and High covers dice roll values(4,5,6)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If users bet is placed correctly, they get 2X their bet amount back, otherwise they get nothing back. (In a full-fledged application ofcourse they will get &lt;2X because of some margin for the Casino/SmartContract creator.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 </a:t>
            </a:r>
            <a:endParaRPr/>
          </a:p>
        </p:txBody>
      </p:sp>
      <p:sp>
        <p:nvSpPr>
          <p:cNvPr id="164" name="Google Shape;164;p28"/>
          <p:cNvSpPr txBox="1"/>
          <p:nvPr>
            <p:ph idx="1" type="body"/>
          </p:nvPr>
        </p:nvSpPr>
        <p:spPr>
          <a:xfrm>
            <a:off x="311700" y="1389600"/>
            <a:ext cx="58023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ChainlinkVRF 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https://docs.chain.link/vrf/v2/direct-funding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4"/>
              </a:rPr>
              <a:t>https://vrf.chain.link/</a:t>
            </a:r>
            <a:br>
              <a:rPr lang="en"/>
            </a:br>
            <a:br>
              <a:rPr lang="en"/>
            </a:br>
            <a:r>
              <a:rPr lang="en"/>
              <a:t>Getting a random number on Chainlink: https://docs.chain.link/vrf/v2/subscription/examples/get-a-random-number</a:t>
            </a:r>
            <a:br>
              <a:rPr lang="en"/>
            </a:br>
            <a:br>
              <a:rPr lang="en"/>
            </a:br>
            <a:r>
              <a:rPr lang="en"/>
              <a:t>Sepolia Faucet for chainlink: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https://faucets.chain.link/sepolia</a:t>
            </a:r>
            <a:br>
              <a:rPr lang="en"/>
            </a:br>
            <a:br>
              <a:rPr lang="en"/>
            </a:br>
            <a:r>
              <a:rPr lang="en"/>
              <a:t>Chainlink repo and documentation:https://github.com/smartcontractkit/chainlink/blob/develop/contracts/src/v0.8/vrf/VRFConsumerBaseV2.sol</a:t>
            </a: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265500" y="141225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</a:t>
            </a:r>
            <a:endParaRPr/>
          </a:p>
        </p:txBody>
      </p:sp>
      <p:sp>
        <p:nvSpPr>
          <p:cNvPr id="63" name="Google Shape;63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Web3 game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Users get to interact with and influence the </a:t>
            </a:r>
            <a:r>
              <a:rPr lang="en"/>
              <a:t>state</a:t>
            </a:r>
            <a:r>
              <a:rPr lang="en"/>
              <a:t> of the “game”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Inspired by Tamagotchi - digital pet launched in Japan with whom you can interact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3000" y="2101650"/>
            <a:ext cx="2470200" cy="246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265500" y="291325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Relevance to Blockchain </a:t>
            </a:r>
            <a:endParaRPr/>
          </a:p>
        </p:txBody>
      </p:sp>
      <p:sp>
        <p:nvSpPr>
          <p:cNvPr id="71" name="Google Shape;71;p15"/>
          <p:cNvSpPr txBox="1"/>
          <p:nvPr>
            <p:ph idx="1" type="subTitle"/>
          </p:nvPr>
        </p:nvSpPr>
        <p:spPr>
          <a:xfrm>
            <a:off x="0" y="4419300"/>
            <a:ext cx="45720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Inspired by Cool Cats NFT project</a:t>
            </a:r>
            <a:endParaRPr/>
          </a:p>
        </p:txBody>
      </p:sp>
      <p:sp>
        <p:nvSpPr>
          <p:cNvPr id="72" name="Google Shape;72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Collective “meme” sharing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status of the game can represent the status of a blockchain project community, </a:t>
            </a:r>
            <a:r>
              <a:rPr lang="en"/>
              <a:t>crypto prices etc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(Future scope: Build a raffle into it where the odds are determined by the status of the game)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925" y="2107000"/>
            <a:ext cx="1944225" cy="19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0825" y="2027913"/>
            <a:ext cx="1087625" cy="10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23075" y="3223612"/>
            <a:ext cx="1087625" cy="108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48925" y="186725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IDEA</a:t>
            </a:r>
            <a:endParaRPr/>
          </a:p>
        </p:txBody>
      </p:sp>
      <p:sp>
        <p:nvSpPr>
          <p:cNvPr id="81" name="Google Shape;81;p16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 a web3 game that brings together and applies all concepts we learned in class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Staking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NFTs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Randomization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(+game theory)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Inspired by wolfgame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425" y="2393001"/>
            <a:ext cx="3692477" cy="206620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4939500" y="4620300"/>
            <a:ext cx="4045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Factions - stake coins - take decisions - prisoners dilemma - levels - winner(s) get all the staked coins 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 AND ARCHITECTURE</a:t>
            </a:r>
            <a:endParaRPr/>
          </a:p>
        </p:txBody>
      </p:sp>
      <p:sp>
        <p:nvSpPr>
          <p:cNvPr id="90" name="Google Shape;90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the smart contract connected to the front end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Anyone should be able to interact with it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The smart contract controls the state of the game(emoji) that is visible to everyone</a:t>
            </a:r>
            <a:endParaRPr/>
          </a:p>
        </p:txBody>
      </p:sp>
      <p:sp>
        <p:nvSpPr>
          <p:cNvPr id="91" name="Google Shape;91;p17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FRAMERWORKS USED 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389600"/>
            <a:ext cx="60033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Foundry - 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Ethereum application development toolkit designed for efficiency and speed in smart contract development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Svelte kit - 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development framework designed to build efficient and fast web applications. Used for Wallet connect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Chainlink keepers</a:t>
            </a:r>
            <a:endParaRPr/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1389600"/>
            <a:ext cx="75978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highlight>
                  <a:schemeClr val="lt1"/>
                </a:highlight>
              </a:rPr>
              <a:t>Used Chainlink keepers to keep track of time to automatically reduce the </a:t>
            </a:r>
            <a:r>
              <a:rPr lang="en">
                <a:solidFill>
                  <a:schemeClr val="accent1"/>
                </a:solidFill>
                <a:highlight>
                  <a:schemeClr val="lt1"/>
                </a:highlight>
              </a:rPr>
              <a:t>attribute</a:t>
            </a:r>
            <a:r>
              <a:rPr lang="en">
                <a:solidFill>
                  <a:schemeClr val="accent1"/>
                </a:solidFill>
                <a:highlight>
                  <a:schemeClr val="lt1"/>
                </a:highlight>
              </a:rPr>
              <a:t> values after a given time. </a:t>
            </a:r>
            <a:r>
              <a:rPr lang="en">
                <a:solidFill>
                  <a:schemeClr val="accent1"/>
                </a:solidFill>
                <a:highlight>
                  <a:schemeClr val="lt1"/>
                </a:highlight>
              </a:rPr>
              <a:t>provides a reliable way to automate smart contract triggers and maintenance tasks on the blockchain.</a:t>
            </a:r>
            <a:r>
              <a:rPr lang="en">
                <a:solidFill>
                  <a:schemeClr val="accent1"/>
                </a:solidFill>
                <a:highlight>
                  <a:schemeClr val="lt1"/>
                </a:highlight>
              </a:rPr>
              <a:t> </a:t>
            </a:r>
            <a:endParaRPr>
              <a:solidFill>
                <a:schemeClr val="accent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Registered upkeep on chainlink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Upkeeps work with LINK. Got Testnet LINK from LINK faucet.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Explanation of Chainlink Keepers(from ChatGPT)</a:t>
            </a:r>
            <a:br>
              <a:rPr lang="en"/>
            </a:br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6200" y="2190500"/>
            <a:ext cx="3157800" cy="2953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555600"/>
            <a:ext cx="580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EMOJI is an SVG file and not an image</a:t>
            </a:r>
            <a:endParaRPr/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389600"/>
            <a:ext cx="6280500" cy="34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Happiness, Hunger, Enrichment - </a:t>
            </a:r>
            <a:r>
              <a:rPr lang="en"/>
              <a:t>Three attributes. Happiness is based on Hunger and Enrichment scores.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Image - the image is an NFT - on chain - wanted to have it fully on chain - SVG file - base64 from OpenZepplin - browser renders the SVG out </a:t>
            </a:r>
            <a:r>
              <a:rPr lang="en"/>
              <a:t>since it is base64 encoded. So this is basically a meta game - the NFT is itself the game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SVG is updated based on : Checked (Time?) - </a:t>
            </a:r>
            <a:r>
              <a:rPr lang="en"/>
              <a:t>last time, time was checked</a:t>
            </a:r>
            <a:br>
              <a:rPr lang="en"/>
            </a:br>
            <a:r>
              <a:rPr lang="en"/>
              <a:t>Checked = block.timestamp - time stamp of the block.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555600"/>
            <a:ext cx="39525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&amp; Evaluation</a:t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Working link: https://drive.google.com/file/d/1SBW0RXvPM_lhWSvUyPz_fDNO0qFBnPxz/view?usp=sharing</a:t>
            </a:r>
            <a:endParaRPr/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5853" y="1500250"/>
            <a:ext cx="2139825" cy="2729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52726" y="1389603"/>
            <a:ext cx="2139826" cy="2950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